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0.2873563218390805</c:v>
                </c:pt>
                <c:pt idx="1">
                  <c:v>0.71264367816091967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0.2873563218390805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6.5433566247295234</c:v>
                </c:pt>
                <c:pt idx="1">
                  <c:v>7.8792852130290836</c:v>
                </c:pt>
                <c:pt idx="2">
                  <c:v>5.5031713648059366</c:v>
                </c:pt>
                <c:pt idx="3">
                  <c:v>8.9564192047032734</c:v>
                </c:pt>
                <c:pt idx="4">
                  <c:v>8.2841613636992228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7.2171409267674527</c:v>
                </c:pt>
                <c:pt idx="2">
                  <c:v>4.9198767003185759</c:v>
                </c:pt>
                <c:pt idx="3">
                  <c:v>8.4070190049429687</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9A-416D-998D-43CD273955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9A-416D-998D-43CD273955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6.9801889761649774</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57-4FCE-93F2-E530005ED5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57-4FCE-93F2-E530005ED5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36-4620-87A4-EB3BE71204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36-4620-87A4-EB3BE71204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0.12499602197991067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0.43704546560240232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0.121845008228183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1.2720445322247906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0.121845008228183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0.43704546560240232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8.0055082745769113E-2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6.7715583266821371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0.36808249819290051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0.4794313046236871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0.13366186324848961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1.3954108156307186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0.1336618632484905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0.4794313046236871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4.0978528339973508E-2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7.0926410832537936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0.65524222607887594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0.57199697577779407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0.15946848029661354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1.6648282221264079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0.15946848029661354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0.20099037123166674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7.0763675185589996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5.759206599580275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7.918969618993283</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BC-49C9-8C90-F857598884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BC-49C9-8C90-F857598884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29-4AC0-B908-7B6A9AF0A3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29-4AC0-B908-7B6A9AF0A3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0.15387646465135596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0.88771264634295832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0.24748764879377561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2.5837358051773993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0.24748764879377561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0.63856493854309626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5.759206599580275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1.3207960651344219E-2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0.94401505011582465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0.26318433801926666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2.7476070051031769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0.26318433801926666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0.46974559716721309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6.3402968081669426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8.2941344505608257</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BA-4CBE-B8E2-A80D7835E2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BA-4CBE-B8E2-A80D7835E2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15-41D8-924D-CBC0FB98F1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15-41D8-924D-CBC0FB98F1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0.37886348696369065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0.11940159065170786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1.2465356007281843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0.11940159065170874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0.3465655106702954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8.2941344505608257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40-4AEB-945A-ABE03224C3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40-4AEB-945A-ABE03224C3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0D-41EC-92BA-166D991362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0D-41EC-92BA-166D991362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AD-4332-BB85-E6914EE901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AD-4332-BB85-E6914EE901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0.23178759515893255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0.39635751654832152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0.11050151223641169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1.1536200496590077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0.11050151223641258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0.39635751654832063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4.9752816448105364E-3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8.9125908091587895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8.4768790609664659</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FF-462E-BBDB-B428458F98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FF-462E-BBDB-B428458F98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11-4FDC-AA64-893F36C762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11-4FDC-AA64-893F36C762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0.9099431445995636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0.37706330748768657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0.10512243100396113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1.097463207703548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0.10512243100396113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8.9257632288102684E-2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9.2647684405992106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1.4932634239087861E-2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0.42934339625431495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0.11969772887865737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1.2496272416402761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0.11969772887865737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1.9855131814161098E-2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8.4242338305199365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0.30636241280254417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0.13956874963013188</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1.4570778681715089</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7.2930597171305678E-2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7.7416349117802481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8.4123747383035301</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3A-46E8-B367-962D4B131A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3A-46E8-B367-962D4B131A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94-4EB5-87C7-61D7E17A62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94-4EB5-87C7-61D7E17A62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5E-4BC4-96DF-72EFA14EC9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5E-4BC4-96DF-72EFA14EC9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0.22916978354752526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0.16146923643998523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1.6857158313071245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0.16146923643998434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9.0738828905152502E-3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7.8548624037256722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0.16617529464076242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0.39710161739685823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0.11070896198969393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1.1557857955374118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0.11070896198969393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0.36655164222373315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8.9698870728813898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8.0897143733450534</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3F-4B51-929A-9BA6A46FA9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3F-4B51-929A-9BA6A46FA9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5A-46ED-BFC3-80B9FE66E3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5A-46ED-BFC3-80B9FE66E3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0.4790616987013534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0.63405424383481179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0.17676958265813258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1.8454492666850761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0.17676958265813347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0.6340542438348109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0.57703644014705624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7.1058926337566772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3.2004000081190753E-2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0.23449118602939478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6.5374389485555184E-2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0.68249931533429375</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6.5374389485555184E-2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0.23449118602939478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0.3278670970840043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9.0200969916007168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1.1976578971202301E-2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0.32447181159297678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9.0460315150201254E-2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0.94439280643036216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9.0460315150199477E-2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0.32447181159297678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0.72581347524667983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8.1431534946777671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8.6103543706564771</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0.15353998587535145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0.40016341092416585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0.11156256713352874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1.1646973116650159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0.11156256713352874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0.34138793512125076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8.552917291147665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9D-40AA-8266-E114F127E0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9D-40AA-8266-E114F127E0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1C-4A0B-9986-3D5169583D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1C-4A0B-9986-3D5169583D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0.26714906229609792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0.13577419726850337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1.4174632819521777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0.13577419726850515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0.48700802868246384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0.4309324633733862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7.9365873409570824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1.0434826123668719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0.55156949615658224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0.15377345170480083</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1.6053729347377619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0.15377345170480083</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0.50864094917263181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9.2841214003558719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0.17556239053328504</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0.40907696747323996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0.11404760005697412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1.1906407014569673</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0.11404760005697412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0.31169686365397453</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9.0268891607071176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8.6363428885517628</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02-437A-B46B-7EB91FD2C4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02-437A-B46B-7EB91FD2C4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A3-419A-8676-45FF796239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A3-419A-8676-45FF796239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0.271759106905062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0.34694415038952364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9.6725435191653553E-2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1.0097997673584436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9.6725435191654441E-2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0.34694415038952542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0.2081383372114729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8.24724392259537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0.2943363640664618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0.25662769829771115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7.1545883601753957E-2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0.74692883493730733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7.1545883601753957E-2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0.25662769829771115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6.9626114230391778E-2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8.8930149248135439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0.27002987038171078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0.29015163014195089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8.0892105157381877E-2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0.84450205684995794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8.0892105157381877E-2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0.29015163014195089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0.3984338945502337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9.1120055564894447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0.17519951565931091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0.26421561497528145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7.3661338040206914E-2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0.76901387798283238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7.3661338040206914E-2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0.26421561497528145</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8.5855662769191099E-2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8.8279558812404382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1.642228426593384E-2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0.30430001881687474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8.4836570139156464E-2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0.88568170947241853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8.4836570139156464E-2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0.30430001881687474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0.11207146873459806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8.5771568255576973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8.5791038208622279</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81-41CC-8DE2-BCB9A21312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81-41CC-8DE2-BCB9A21312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50-4DCB-9F1A-89987D317D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50-4DCB-9F1A-89987D317D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0.11283587596796263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0.13023503287376847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1.3596351945821858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0.13023503287376847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0.32161989342975872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8.5791038208622279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0.30706299378676061</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0.39839679963884844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0.11107004911529739</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1.1595554937011663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0.11107004911529827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0.39839679963884755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0.36798586523202914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8.6297782588656222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0.96950110056922689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0.2724695279449012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7.5962467265538791E-2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0.79303733935885035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7.5962467265538791E-2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0.2724695279449012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1.2805332665204006E-2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9.2929002232290472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2.514823211849837E-2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0.62495394258986536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0.17423248670968139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1.818962346327087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0.17423248670968139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0.62495394258986536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0.55179522603845754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6.955732278126316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0.45086754434942211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0.17470848914196946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1.823931743925896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0.17470848914196768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0.62666131417341919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1.2822657569453328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5.5031713648059366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5.6600889121859232E-2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0.42317516408835321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0.11797807186773479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1.2316742673670165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0.1179780718677339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0.42317516408835232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0.33467190710479144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8.0970910001612832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0.87878787878787878</c:v>
                </c:pt>
                <c:pt idx="1">
                  <c:v>5.0505050505050504E-2</c:v>
                </c:pt>
                <c:pt idx="2">
                  <c:v>1.5151515151515148E-2</c:v>
                </c:pt>
                <c:pt idx="3">
                  <c:v>2.02020202020202E-2</c:v>
                </c:pt>
                <c:pt idx="4">
                  <c:v>0</c:v>
                </c:pt>
                <c:pt idx="5">
                  <c:v>3.5353535353535352E-2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6.9307756676176124</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59-4353-9649-70D36768E9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59-4353-9649-70D36768E9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F7-4658-95B1-0789DDC6DA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F7-4658-95B1-0789DDC6DA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0.49765347605525267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0.75625204584892636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0.21083741624463048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2.2011125972442693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0.21083741624463137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0.73365167190477187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7.823004294382863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0.43394279248291934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0.6315842598433532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0.17608096958821484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1.8382602443102849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0.17608096958821307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0.63158425984335231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2.5006142758829952E-2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8.1038768258686105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0.58150108429768466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0.57351549551881487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0.15989183224715742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1.6692479561945284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0.15989183224715831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0.57351549551881398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0.15664366752884185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8.6710336689663912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0.54104199405197839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0.2471355039487686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2.5800594631494893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0.24713550394876904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0.88644953913829827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1.1233243202340599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5.8596062738170778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0.33226856415019212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0.255649311393366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2.6689424002988913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0.25564931139336622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0.91698768750219894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0.27028555905551865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4.1963572750531144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0.11077500758433345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0.11832919851311274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1.2353399795358442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0.11832919851311274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0.42443461911607017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0.37621683258600136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8.3446399100777793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9.4806947988659882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0.60101010101010099</c:v>
                </c:pt>
                <c:pt idx="1">
                  <c:v>0.39898989898989901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2F-4E7F-81E3-D96B156BB0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2F-4E7F-81E3-D96B156BB0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1E-475B-994E-F43376D321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1E-475B-994E-F43376D321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0.20446204616856534</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0.13186546991289561</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3.6763107116106752E-2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0.38380160233615257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3.6763107116106752E-2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2.8451398822578966E-2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9.6707824839286136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0.30913462151198967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8.8561638183902502E-2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0.92457088931974596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8.8561638183902502E-2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0.27144368307085642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9.0756600425807417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0.10426381561980236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4.8971353959561981E-2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0.42298818493084944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9.6956418700886076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39-4635-A7FF-AF6E749074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39-4635-A7FF-AF6E749074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AC-448F-AD2E-2BE77EF19B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AC-448F-AD2E-2BE77EF19B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0.6767676767676768</c:v>
                </c:pt>
                <c:pt idx="1">
                  <c:v>0.19191919191919191</c:v>
                </c:pt>
                <c:pt idx="2">
                  <c:v>0.1313131313131313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0.15219335349366681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0.13984169752506936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1.4599274053202631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0.13984169752506936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0.19262892821507371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7.4313489241590656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0.75005453148557599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0.21887663792441447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2.285040926601523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0.21887663792441447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0.43952118248148242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6.7917345480257953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0.34621612039421201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0.11392877887041486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1.1894002251923013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0.11392877887041486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0.40865076814379542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0.37539774454819153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8.1374874149749221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8.9446578398148144</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19-4339-8B91-BC6C9A9759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19-4339-8B91-BC6C9A9759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5E-48EF-B4A2-6CDEAAD570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5E-48EF-B4A2-6CDEAAD570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0.26911353747429612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0.29952962357885937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8.3506619612780497E-2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0.87179721539420285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8.3506619612780497E-2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0.29952962357885937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0.38927105937316675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8.9564192047032734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0.27526929316548632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0.24727356647652243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6.8938021586417264E-2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0.71970312691983196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6.8938021586417264E-2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0.17491441702703625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9.2033369643780816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c:v>
                </c:pt>
                <c:pt idx="1">
                  <c:v>0.48989898989898989</c:v>
                </c:pt>
                <c:pt idx="2">
                  <c:v>0</c:v>
                </c:pt>
                <c:pt idx="3">
                  <c:v>1.01010101010101E-2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0.23642221462051438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0.37714229367430008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0.10514445176224729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1.0976931012837632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0.1051444517622464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0.37714229367430008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0.23250683268631533</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8.6742173503630848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8.6243342541723997</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92-4CFD-AF92-692C512A22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92-4CFD-AF92-692C512A22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19-4989-8163-76112BD8D5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19-4989-8163-76112BD8D5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2.1225470308944949E-2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0.34627280075334266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9.6538267932449351E-2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1.0078457678294939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9.6538267932448463E-2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0.34627280075334355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0.21190434333447783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8.2961151412218701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0.19988023246839326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0.22769928648693671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6.3480858672932072E-2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0.66273112333510298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6.3480858672932072E-2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0.22769928648693671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6.6348872566353023E-2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9.1719035123410606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0.21556195005290135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7.7880391634264967E-2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0.81306019660950923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7.7880391634264967E-2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0.27934892465477823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0.19212273753288756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8.7451569994274418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1.6606425778905898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0.41850611012762684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0.11667637453178692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1.2180847325729225</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0.11667637453178692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0.41850611012762684</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0.13752148088854632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8.2841613636992228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8.5181689285738944</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C3-4EF7-BB9A-29DC6313F7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C3-4EF7-BB9A-29DC6313F7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3</c:v>
                </c:pt>
                <c:pt idx="3">
                  <c:v>66</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D8-4DA8-B8B1-54C8954F3A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D8-4DA8-B8B1-54C8954F3A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0.31376916900243579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0.12085821339057556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1.2617425346636324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0.12085821339057468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9.519234462848658E-2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8.5464718345014496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0.41277312011377099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0.39244679836046004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0.10941123324422186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1.1422376922626549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0.10941123324422186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0.39244679836046004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0.24339195672820502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8.5644091106324947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0.42344943740363927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0.45537279661635832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0.12695453109010835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1.3253872231835935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0.12695453109010835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0.35010791891058446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8.6466154855358663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0.39473001868074231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0.43384551009296768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0.12095288455670161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1.2627308881545298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0.1209528845567025</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0.27387416017592514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8.508263632497485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0.35429850072841873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0.11806118187803705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1.2325419240376938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0.11806118187803705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0.21769584554631116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8.8955050986148265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0.15157436755088227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0.58375487673660409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0.16274649517567763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1.6990502305952058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0.16274649517567852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0.30572828364971905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7.9477484096612461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8.0529745363944603</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46-47CE-BC3C-0E867ACE44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46-47CE-BC3C-0E867ACE44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5.759206599580275</c:v>
                </c:pt>
                <c:pt idx="1">
                  <c:v>7.9477484096612461</c:v>
                </c:pt>
                <c:pt idx="2">
                  <c:v>7.4313489241590656</c:v>
                </c:pt>
                <c:pt idx="3">
                  <c:v>7.8548624037256722</c:v>
                </c:pt>
                <c:pt idx="4">
                  <c:v>8.5464718345014496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8.1605673131284604</c:v>
                </c:pt>
                <c:pt idx="2">
                  <c:v>7.5969955958583961</c:v>
                </c:pt>
                <c:pt idx="3">
                  <c:v>7.9298290009492707</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A9-40A9-8627-84D6F0D990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A9-40A9-8627-84D6F0D990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0.53221397455884478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0.37378601857599048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0.10420874735811658</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1.0879244805715835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0.10420874735811658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0.37378601857598959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0.38068352724618748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8.6353146028135654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0.30463312067278991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0.26503133365416787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7.3888754309136218E-2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0.77138807144089583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7.3888754309136218E-2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0.17759882526240567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9.153941705005666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1.0704070494184021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0.52620690834559003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0.14670255184714076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1.531553747291035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0.14670255184714165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0.52620690834558914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0.24259563498358894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7.8792852130290836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0.4137188383459538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0.77852451822640401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0.21704681502275402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2.2659378361192388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0.21704681502275402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0.77852451822640401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0.3745400298894328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6.5433566247295234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8.4267723584203775</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B6-48A1-A953-80D1022D5B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B6-48A1-A953-80D1022D5B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BB-4A78-B4F3-9D4480BC00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BB-4A78-B4F3-9D4480BC00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0.20883372660805399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7.0737561203610966E-2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0.73849006422537045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7.0737561203610966E-2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0.13008830890392886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9.2092169550286087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0.19905249357129762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0.12805190292682322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1.3368436288666006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0.12805190292682411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0.45930895610529099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0.44601749817642578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7.459564851974025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7.2447358455955317</c:v>
                </c:pt>
                <c:pt idx="1">
                  <c:v>9.2841214003558719</c:v>
                </c:pt>
                <c:pt idx="2">
                  <c:v>4.1963572750531144</c:v>
                </c:pt>
                <c:pt idx="3">
                  <c:v>7.823004294382863</c:v>
                </c:pt>
                <c:pt idx="4">
                  <c:v>5.8596062738170778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8.3012573380009087</c:v>
                </c:pt>
                <c:pt idx="2">
                  <c:v>3.2685773566332479</c:v>
                </c:pt>
                <c:pt idx="3">
                  <c:v>6.9389663609804657</c:v>
                </c:pt>
                <c:pt idx="4">
                  <c:v>5.0366359906505567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0.12773383831792007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0.47867071455024668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0.13344981642258702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1.3931970769688853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0.13344981642258702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0.28314283332151646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8.0830231958475434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0.29027100255188287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9.9351366068017199E-2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1.0372141117115872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9.9351366068017199E-2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0.35636309334983807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0.21026726234161153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8.6144992359953925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0.22244235187785488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0.13686906311211278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1.42889352542407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0.13686906311211366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0.43576537094491918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7.8076516261498403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0.11333319480670667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0.31227485796004473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8.7059895668179621E-2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0.90889291134007522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8.7059895668179621E-2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0.12076785348776653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9.0046409559575995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0.1904920856615071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0.30437138173194356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8.4856465586329755E-2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0.88588941510732866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8.4856465586328866E-2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0.30437138173194533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0.17088897162049754</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8.8088096879896405</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1E-48ED-9000-4348D6726E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1E-48ED-9000-4348D6726E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40-4EDC-A1BD-8CC6911B2F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40-4EDC-A1BD-8CC6911B2F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0.13521285030459573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8.1976214212243548E-2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0.85582000097934952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8.1976214212243548E-2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6.594965113932183E-2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9.4057283337904671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3.2219469893288277E-2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0.3034352860816405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8.4595489117768707E-2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0.88316485794490873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8.4595489117768707E-2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8.0458499851182808E-2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9.482086529146704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7.7416349117802481</c:v>
                </c:pt>
                <c:pt idx="1">
                  <c:v>8.4242338305199365</c:v>
                </c:pt>
                <c:pt idx="2">
                  <c:v>7.1058926337566772</c:v>
                </c:pt>
                <c:pt idx="3">
                  <c:v>5.1377007677452289</c:v>
                </c:pt>
                <c:pt idx="4">
                  <c:v>9.0046409559575995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8.228209355031975</c:v>
                </c:pt>
                <c:pt idx="1">
                  <c:v>8.8723567902190119</c:v>
                </c:pt>
                <c:pt idx="2">
                  <c:v>7.4783958079714701</c:v>
                </c:pt>
                <c:pt idx="3">
                  <c:v>5.3431922446268629</c:v>
                </c:pt>
                <c:pt idx="4">
                  <c:v>9.2012091662683471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0.78115923573815893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0.35751980396425109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3.7324558339158429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0.35751980396425154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0.68480486477976044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7.2447358455955317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0.52876504910169686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0.16582257439290071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1.7311640595149136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0.16582257439289982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0.34651782038166701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8.9850075766452644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5.7195726166679561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77-4BFF-8FF8-4D1F2441EA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77-4BFF-8FF8-4D1F2441EA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AB-4709-9ADC-AC6A0ED10E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AB-4709-9ADC-AC6A0ED10E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0.22119163060828395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0.259891372953311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2.7132289188125096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0.25989137295331144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0.93220352438004994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0.22435367379549476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5.1377007677452289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0.44725668949213482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0.59952494400125556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0.16714307202374368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1.7449498667101029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0.16714307202374545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0.59952494400125378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0.12834811316467309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6.3014444655906834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2D-4027-A1E5-BCABEB66AE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2D-4027-A1E5-BCABEB66AE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536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RFF | Barnsley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809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RFF | Barnsley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248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RFF | Barnsley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Barnsley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22228104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58792951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6690876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21933679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Barnsley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47207513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03015720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11542063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3004871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Barnsley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agreeing care plans with parents / carers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1144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853894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4046251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0B9D4B4-4C40-FC4B-EB22-01497A13490C}"/>
              </a:ext>
            </a:extLst>
          </p:cNvPr>
          <p:cNvGraphicFramePr/>
          <p:nvPr>
            <p:extLst>
              <p:ext uri="{D42A27DB-BD31-4B8C-83A1-F6EECF244321}">
                <p14:modId xmlns:p14="http://schemas.microsoft.com/office/powerpoint/2010/main" val="28106106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2D2155C-BAB6-8103-D5A9-F775FA15CE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90054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265448315"/>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53111628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76194590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9241644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41958804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716972758"/>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9295163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50319016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90461808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2408705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7D77809-1038-4D89-11E5-ADA51D45FBCF}"/>
              </a:ext>
            </a:extLst>
          </p:cNvPr>
          <p:cNvGraphicFramePr/>
          <p:nvPr>
            <p:extLst>
              <p:ext uri="{D42A27DB-BD31-4B8C-83A1-F6EECF244321}">
                <p14:modId xmlns:p14="http://schemas.microsoft.com/office/powerpoint/2010/main" val="17647868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131844A-FA3B-260B-F2E6-CFE5AD0093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09004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7994943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14124540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77425784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995995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95053330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0089241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77665789"/>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7752129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50410492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45067706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3819395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95C90C-D644-4076-2505-C4194A1F25C8}"/>
              </a:ext>
            </a:extLst>
          </p:cNvPr>
          <p:cNvGraphicFramePr/>
          <p:nvPr>
            <p:extLst>
              <p:ext uri="{D42A27DB-BD31-4B8C-83A1-F6EECF244321}">
                <p14:modId xmlns:p14="http://schemas.microsoft.com/office/powerpoint/2010/main" val="25310815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6B0BA18-B918-A944-88CC-8FC750956A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10177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48944970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79407014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1368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28119933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0024089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7472935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41FFD8D-A2A0-0E18-3641-93A848AC96AD}"/>
              </a:ext>
            </a:extLst>
          </p:cNvPr>
          <p:cNvGraphicFramePr/>
          <p:nvPr>
            <p:extLst>
              <p:ext uri="{D42A27DB-BD31-4B8C-83A1-F6EECF244321}">
                <p14:modId xmlns:p14="http://schemas.microsoft.com/office/powerpoint/2010/main" val="31560148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340157E-9729-A015-45E9-FF583B597D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64601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16366718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25777612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9904453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824161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43361313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199514380"/>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163264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86079958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8048711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11673849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13229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7323317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E7C99D6-1BBA-2A46-40E7-0F3E7BF18F67}"/>
              </a:ext>
            </a:extLst>
          </p:cNvPr>
          <p:cNvGraphicFramePr/>
          <p:nvPr>
            <p:extLst>
              <p:ext uri="{D42A27DB-BD31-4B8C-83A1-F6EECF244321}">
                <p14:modId xmlns:p14="http://schemas.microsoft.com/office/powerpoint/2010/main" val="9678782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63BACAD-4890-4022-8F18-949724B525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75713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98230819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8025318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743290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35391132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6657598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2356328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EEB1062-BE40-CAE1-B759-3F9256E7BE3E}"/>
              </a:ext>
            </a:extLst>
          </p:cNvPr>
          <p:cNvGraphicFramePr/>
          <p:nvPr>
            <p:extLst>
              <p:ext uri="{D42A27DB-BD31-4B8C-83A1-F6EECF244321}">
                <p14:modId xmlns:p14="http://schemas.microsoft.com/office/powerpoint/2010/main" val="39919527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D3AAFBA-8D15-F83D-1E81-5BF72394AC8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01199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615444370"/>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0046871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61755562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70317732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44508615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9250557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6010290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1B99A74-E115-5192-0C61-FA5AB181C86D}"/>
              </a:ext>
            </a:extLst>
          </p:cNvPr>
          <p:cNvGraphicFramePr/>
          <p:nvPr>
            <p:extLst>
              <p:ext uri="{D42A27DB-BD31-4B8C-83A1-F6EECF244321}">
                <p14:modId xmlns:p14="http://schemas.microsoft.com/office/powerpoint/2010/main" val="40118181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28012AE-C72E-E2E1-F252-49E3B4ED4CB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02620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55035287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4995720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6808318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72577116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212467086"/>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7479626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1497073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944620538"/>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1525059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2303108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595080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4265821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A4B958-E9B0-9016-87E7-32DDDF20925E}"/>
              </a:ext>
            </a:extLst>
          </p:cNvPr>
          <p:cNvGraphicFramePr/>
          <p:nvPr>
            <p:extLst>
              <p:ext uri="{D42A27DB-BD31-4B8C-83A1-F6EECF244321}">
                <p14:modId xmlns:p14="http://schemas.microsoft.com/office/powerpoint/2010/main" val="28070086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A52CAC6-49EC-EBB2-6666-42C6CDFCC3E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68746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65996884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07067632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19260008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85249602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169210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3290225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5465189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D06712-2932-0684-245F-0691B3D05BE6}"/>
              </a:ext>
            </a:extLst>
          </p:cNvPr>
          <p:cNvGraphicFramePr/>
          <p:nvPr>
            <p:extLst>
              <p:ext uri="{D42A27DB-BD31-4B8C-83A1-F6EECF244321}">
                <p14:modId xmlns:p14="http://schemas.microsoft.com/office/powerpoint/2010/main" val="1739239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474C5C0-35A2-08CD-3091-220FAA9EDC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563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69252080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066271908"/>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96706217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2407451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104549661"/>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48629822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2256863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23985541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47248537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6782932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9235802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C84311-E92F-9D62-7678-41EE4A252534}"/>
              </a:ext>
            </a:extLst>
          </p:cNvPr>
          <p:cNvGraphicFramePr/>
          <p:nvPr>
            <p:extLst>
              <p:ext uri="{D42A27DB-BD31-4B8C-83A1-F6EECF244321}">
                <p14:modId xmlns:p14="http://schemas.microsoft.com/office/powerpoint/2010/main" val="3342936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F7A057D-D9A0-D6D4-2696-A6828D160D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09281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62895779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37973513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9447209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774239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97629478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7313775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23590234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017029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3192376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368699-0456-E810-4FD9-93422F782FF8}"/>
              </a:ext>
            </a:extLst>
          </p:cNvPr>
          <p:cNvGraphicFramePr/>
          <p:nvPr>
            <p:extLst>
              <p:ext uri="{D42A27DB-BD31-4B8C-83A1-F6EECF244321}">
                <p14:modId xmlns:p14="http://schemas.microsoft.com/office/powerpoint/2010/main" val="41870806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D36F72D-5179-F605-B60A-ACADA2DF44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74817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9366534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94775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1121795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4841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7127372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495F79-6016-ADC1-0475-521E8F67015C}"/>
              </a:ext>
            </a:extLst>
          </p:cNvPr>
          <p:cNvGraphicFramePr/>
          <p:nvPr>
            <p:extLst>
              <p:ext uri="{D42A27DB-BD31-4B8C-83A1-F6EECF244321}">
                <p14:modId xmlns:p14="http://schemas.microsoft.com/office/powerpoint/2010/main" val="14472075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9D10DF5-6711-DB96-21EA-158FCB3DB8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15162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43703101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737637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68100216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22359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1388376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3FC2559-D291-68E6-0A16-2632107E6BFB}"/>
              </a:ext>
            </a:extLst>
          </p:cNvPr>
          <p:cNvGraphicFramePr/>
          <p:nvPr>
            <p:extLst>
              <p:ext uri="{D42A27DB-BD31-4B8C-83A1-F6EECF244321}">
                <p14:modId xmlns:p14="http://schemas.microsoft.com/office/powerpoint/2010/main" val="2846387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173B6B-D5D2-9BD0-FD0D-9A072165F0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42902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028355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07724181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68374381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85108341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0205423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42440387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E7FD88B-BDD9-B138-0E9D-47882AC17768}"/>
              </a:ext>
            </a:extLst>
          </p:cNvPr>
          <p:cNvGraphicFramePr/>
          <p:nvPr>
            <p:extLst>
              <p:ext uri="{D42A27DB-BD31-4B8C-83A1-F6EECF244321}">
                <p14:modId xmlns:p14="http://schemas.microsoft.com/office/powerpoint/2010/main" val="13609364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D8DE3E-57EC-2A64-94C0-1190A463A7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98187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81325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8492643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986744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18192558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77030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7819157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DE4D1AA-66F9-9F6A-FEC5-491DCD7BDF9E}"/>
              </a:ext>
            </a:extLst>
          </p:cNvPr>
          <p:cNvGraphicFramePr/>
          <p:nvPr>
            <p:extLst>
              <p:ext uri="{D42A27DB-BD31-4B8C-83A1-F6EECF244321}">
                <p14:modId xmlns:p14="http://schemas.microsoft.com/office/powerpoint/2010/main" val="23134034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46C249-892E-8C43-993A-ADB9A82DAD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924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387975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8177298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0215648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7758208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EBB6A3-FAC5-1087-33A8-D53D48DAB7E2}"/>
              </a:ext>
            </a:extLst>
          </p:cNvPr>
          <p:cNvGraphicFramePr/>
          <p:nvPr>
            <p:extLst>
              <p:ext uri="{D42A27DB-BD31-4B8C-83A1-F6EECF244321}">
                <p14:modId xmlns:p14="http://schemas.microsoft.com/office/powerpoint/2010/main" val="34958855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DC2DC6-029A-38F4-EB9A-7B35606D56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74923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7821833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25040269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817275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9006351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CC1581-57AD-7AD2-893F-C454952A0FF4}"/>
              </a:ext>
            </a:extLst>
          </p:cNvPr>
          <p:cNvGraphicFramePr/>
          <p:nvPr>
            <p:extLst>
              <p:ext uri="{D42A27DB-BD31-4B8C-83A1-F6EECF244321}">
                <p14:modId xmlns:p14="http://schemas.microsoft.com/office/powerpoint/2010/main" val="4488287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6100AC3-CFE6-89FE-2E92-73EE9ADC12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72633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36813404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8434038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71989870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50507352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5382248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1292203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5FC2C4-C218-D45D-EEE6-5939918A9C46}"/>
              </a:ext>
            </a:extLst>
          </p:cNvPr>
          <p:cNvGraphicFramePr/>
          <p:nvPr>
            <p:extLst>
              <p:ext uri="{D42A27DB-BD31-4B8C-83A1-F6EECF244321}">
                <p14:modId xmlns:p14="http://schemas.microsoft.com/office/powerpoint/2010/main" val="2464740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72770F3-2CFD-471F-936D-5543362F18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08509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53471366"/>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57821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22030673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553675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7061703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B976F7-C3B8-2D0A-2E30-A6EE6209AC16}"/>
              </a:ext>
            </a:extLst>
          </p:cNvPr>
          <p:cNvGraphicFramePr/>
          <p:nvPr>
            <p:extLst>
              <p:ext uri="{D42A27DB-BD31-4B8C-83A1-F6EECF244321}">
                <p14:modId xmlns:p14="http://schemas.microsoft.com/office/powerpoint/2010/main" val="6459935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D9F3DC2-6B11-D2F7-1495-C012D4E38D7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51915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66654327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35602900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64575330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62062903"/>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7186167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0492099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8A5E86-3360-933B-B57D-5770B3926FD5}"/>
              </a:ext>
            </a:extLst>
          </p:cNvPr>
          <p:cNvGraphicFramePr/>
          <p:nvPr>
            <p:extLst>
              <p:ext uri="{D42A27DB-BD31-4B8C-83A1-F6EECF244321}">
                <p14:modId xmlns:p14="http://schemas.microsoft.com/office/powerpoint/2010/main" val="2224996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EFD56FE-7689-B806-7AC9-83ADE79092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7790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76005784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26278660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43011000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33052255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98744781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6372413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010635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14C9B9D-E0EF-61EE-3A00-ABF9187C4A94}"/>
              </a:ext>
            </a:extLst>
          </p:cNvPr>
          <p:cNvGraphicFramePr/>
          <p:nvPr>
            <p:extLst>
              <p:ext uri="{D42A27DB-BD31-4B8C-83A1-F6EECF244321}">
                <p14:modId xmlns:p14="http://schemas.microsoft.com/office/powerpoint/2010/main" val="12632541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33C5C9D-4D1F-FFE1-BDE8-E43F2F3239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68492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967410504"/>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67970652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53532608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16420113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750618208"/>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20627148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96958452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0952676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64077477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36899367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6221325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8718766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097747-50AD-6255-69E3-6615D10F1B2A}"/>
              </a:ext>
            </a:extLst>
          </p:cNvPr>
          <p:cNvGraphicFramePr/>
          <p:nvPr>
            <p:extLst>
              <p:ext uri="{D42A27DB-BD31-4B8C-83A1-F6EECF244321}">
                <p14:modId xmlns:p14="http://schemas.microsoft.com/office/powerpoint/2010/main" val="19695607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DC1DEE3-42D8-17CE-DB91-3F52D59029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00347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88832353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71388648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30331257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52636729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093030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8643702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18002935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11806</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Barnsley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